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91" r:id="rId7"/>
    <p:sldId id="261" r:id="rId8"/>
    <p:sldId id="321" r:id="rId9"/>
    <p:sldId id="323" r:id="rId10"/>
    <p:sldId id="310" r:id="rId11"/>
    <p:sldId id="262" r:id="rId12"/>
    <p:sldId id="263" r:id="rId13"/>
    <p:sldId id="314" r:id="rId14"/>
    <p:sldId id="319" r:id="rId15"/>
    <p:sldId id="320" r:id="rId16"/>
    <p:sldId id="340" r:id="rId17"/>
    <p:sldId id="265" r:id="rId18"/>
    <p:sldId id="266" r:id="rId19"/>
    <p:sldId id="317" r:id="rId20"/>
    <p:sldId id="267" r:id="rId21"/>
    <p:sldId id="256" r:id="rId22"/>
    <p:sldId id="273" r:id="rId23"/>
    <p:sldId id="268" r:id="rId24"/>
    <p:sldId id="311" r:id="rId25"/>
    <p:sldId id="313" r:id="rId26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D:/&#26446;&#24800;&#23071;/&#19977;&#32500;&#20154;&#25945;&#29256;&#22320;&#29702;&#24517;&#20462;3(&#25509;&#25913;&#38169;&#25442;&#26684;&#24335;)/1-2.TIF" TargetMode="Externa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D:/&#26446;&#24800;&#23071;/&#19977;&#32500;&#20154;&#25945;&#29256;&#22320;&#29702;&#24517;&#20462;3(&#25509;&#25913;&#38169;&#25442;&#26684;&#24335;)/1-3.TIF" TargetMode="Externa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" Target="slide24.xml"/><Relationship Id="rId1" Type="http://schemas.openxmlformats.org/officeDocument/2006/relationships/slide" Target="slide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D:/&#26446;&#24800;&#23071;/&#19977;&#32500;&#20154;&#25945;&#29256;&#22320;&#29702;&#24517;&#20462;3(&#25509;&#25913;&#38169;&#25442;&#26684;&#24335;)/1-4.TIF" TargetMode="Externa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D:/&#26446;&#24800;&#23071;/&#19977;&#32500;&#20154;&#25945;&#29256;&#22320;&#29702;&#24517;&#20462;3(&#25509;&#25913;&#38169;&#25442;&#26684;&#24335;)/1-1.TIF" TargetMode="Externa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0.xml"/></Relationships>
</file>