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0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2988</Words>
  <Application>WPS 演示</Application>
  <PresentationFormat>宽屏</PresentationFormat>
  <Paragraphs>53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1" baseType="lpstr">
      <vt:lpstr>Arial</vt:lpstr>
      <vt:lpstr>宋体</vt:lpstr>
      <vt:lpstr>Wingdings</vt:lpstr>
      <vt:lpstr>Calibri Light</vt:lpstr>
      <vt:lpstr>Calibri</vt:lpstr>
      <vt:lpstr>微软雅黑</vt:lpstr>
      <vt:lpstr>Office 主题</vt:lpstr>
      <vt:lpstr> </vt:lpstr>
      <vt:lpstr>     1、2017年初，习近平主席在联合国日内瓦总部的演讲中，提出了哲学之问——“世界怎么了、我们怎么办?”引起了整个世界的深思。作为当今世界最大的发展中国家，中国的发展需要跨越以下两个“陷阱”：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office</cp:lastModifiedBy>
  <cp:revision>12</cp:revision>
  <dcterms:created xsi:type="dcterms:W3CDTF">2015-05-05T08:02:00Z</dcterms:created>
  <dcterms:modified xsi:type="dcterms:W3CDTF">2017-12-20T08:55:22Z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2052-10.1.0.6173</vt:lpwstr>
  </property>
</Properties>
</file>