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1" r:id="rId8"/>
    <p:sldId id="262" r:id="rId9"/>
    <p:sldId id="277" r:id="rId10"/>
    <p:sldId id="272" r:id="rId11"/>
    <p:sldId id="278" r:id="rId12"/>
    <p:sldId id="279" r:id="rId13"/>
    <p:sldId id="365" r:id="rId14"/>
    <p:sldId id="360" r:id="rId15"/>
    <p:sldId id="280" r:id="rId16"/>
    <p:sldId id="361" r:id="rId17"/>
    <p:sldId id="366" r:id="rId18"/>
    <p:sldId id="260" r:id="rId19"/>
    <p:sldId id="274" r:id="rId20"/>
    <p:sldId id="275" r:id="rId21"/>
    <p:sldId id="273" r:id="rId22"/>
    <p:sldId id="362" r:id="rId23"/>
    <p:sldId id="363" r:id="rId24"/>
    <p:sldId id="268" r:id="rId25"/>
    <p:sldId id="269" r:id="rId26"/>
    <p:sldId id="270" r:id="rId27"/>
    <p:sldId id="357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