
<file path=[Content_Types].xml><?xml version="1.0" encoding="utf-8"?>
<Types xmlns="http://schemas.openxmlformats.org/package/2006/content-types"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6"/>
  </p:handoutMasterIdLst>
  <p:sldIdLst>
    <p:sldId id="1813" r:id="rId3"/>
    <p:sldId id="1772" r:id="rId4"/>
    <p:sldId id="2006" r:id="rId5"/>
    <p:sldId id="1996" r:id="rId6"/>
    <p:sldId id="1997" r:id="rId7"/>
    <p:sldId id="1998" r:id="rId8"/>
    <p:sldId id="1999" r:id="rId9"/>
    <p:sldId id="1986" r:id="rId10"/>
    <p:sldId id="2007" r:id="rId11"/>
    <p:sldId id="2005" r:id="rId12"/>
    <p:sldId id="1945" r:id="rId14"/>
    <p:sldId id="1932" r:id="rId15"/>
  </p:sldIdLst>
  <p:sldSz cx="12190095" cy="6859270"/>
  <p:notesSz cx="6858000" cy="9144000"/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pn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emf"/><Relationship Id="rId1" Type="http://schemas.openxmlformats.org/officeDocument/2006/relationships/package" Target="../embeddings/Document1.docx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emf"/><Relationship Id="rId3" Type="http://schemas.openxmlformats.org/officeDocument/2006/relationships/package" Target="../embeddings/Document2.docx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