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ppt" ContentType="application/vnd.ms-powerpoint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</p:sldMasterIdLst>
  <p:handoutMasterIdLst>
    <p:handoutMasterId r:id="rId24"/>
  </p:handoutMasterIdLst>
  <p:sldIdLst>
    <p:sldId id="337" r:id="rId7"/>
    <p:sldId id="339" r:id="rId8"/>
    <p:sldId id="344" r:id="rId9"/>
    <p:sldId id="372" r:id="rId10"/>
    <p:sldId id="430" r:id="rId11"/>
    <p:sldId id="388" r:id="rId12"/>
    <p:sldId id="431" r:id="rId13"/>
    <p:sldId id="432" r:id="rId14"/>
    <p:sldId id="391" r:id="rId15"/>
    <p:sldId id="434" r:id="rId16"/>
    <p:sldId id="394" r:id="rId17"/>
    <p:sldId id="436" r:id="rId18"/>
    <p:sldId id="437" r:id="rId19"/>
    <p:sldId id="438" r:id="rId20"/>
    <p:sldId id="439" r:id="rId21"/>
    <p:sldId id="440" r:id="rId22"/>
    <p:sldId id="330" r:id="rId2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4" Type="http://schemas.openxmlformats.org/officeDocument/2006/relationships/theme" Target="../theme/theme4.xml"/><Relationship Id="rId13" Type="http://schemas.openxmlformats.org/officeDocument/2006/relationships/vmlDrawing" Target="../drawings/vmlDrawing1.vml"/><Relationship Id="rId12" Type="http://schemas.openxmlformats.org/officeDocument/2006/relationships/oleObject" Target="../embeddings/Presentation1.ppt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3" Type="http://schemas.openxmlformats.org/officeDocument/2006/relationships/theme" Target="../theme/theme5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e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.vml"/><Relationship Id="rId8" Type="http://schemas.openxmlformats.org/officeDocument/2006/relationships/slideLayout" Target="../slideLayouts/slideLayout29.xml"/><Relationship Id="rId7" Type="http://schemas.openxmlformats.org/officeDocument/2006/relationships/image" Target="../media/image7.emf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29.xml"/><Relationship Id="rId7" Type="http://schemas.openxmlformats.org/officeDocument/2006/relationships/image" Target="../media/image11.png"/><Relationship Id="rId6" Type="http://schemas.openxmlformats.org/officeDocument/2006/relationships/image" Target="../media/image10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e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8.emf"/><Relationship Id="rId1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11.png"/><Relationship Id="rId2" Type="http://schemas.openxmlformats.org/officeDocument/2006/relationships/image" Target="../media/image12.emf"/><Relationship Id="rId1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.vml"/><Relationship Id="rId8" Type="http://schemas.openxmlformats.org/officeDocument/2006/relationships/slideLayout" Target="../slideLayouts/slideLayout29.xml"/><Relationship Id="rId7" Type="http://schemas.openxmlformats.org/officeDocument/2006/relationships/image" Target="../media/image16.emf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9.bin"/><Relationship Id="rId3" Type="http://schemas.openxmlformats.org/officeDocument/2006/relationships/image" Target="C:/Users/Administrator/AppData/Local/Temp/HZ$D.858.4361/HZ$D.858.4362/PPT&#21487;&#33258;&#20027;&#32534;&#36753;&#35838;&#20214;/&#31532;&#19977;&#31456;  &#22278;&#38181;&#26354;&#32447;&#30340;&#26041;&#31243;/&#39064;&#22411;&#19968;.TIF" TargetMode="Externa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8.vml"/><Relationship Id="rId7" Type="http://schemas.openxmlformats.org/officeDocument/2006/relationships/slideLayout" Target="../slideLayouts/slideLayout29.x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9.emf"/><Relationship Id="rId3" Type="http://schemas.openxmlformats.org/officeDocument/2006/relationships/oleObject" Target="../embeddings/oleObject12.bin"/><Relationship Id="rId2" Type="http://schemas.openxmlformats.org/officeDocument/2006/relationships/image" Target="E:/&#33891;&#26790;&#36842;/&#35838;&#20214;/2020&#24180;&#35838;&#20214;/&#21516;&#27493;/&#35838;&#20214;/&#39640;&#20108;&#19978;&#20154;A&#25968;&#23398;&#36873;&#25321;&#24615;&#24517;&#20462;&#31532;&#19968;&#20876;/PPT&#21487;&#33258;&#20027;&#32534;&#36753;&#35838;&#20214;/&#31532;&#19968;&#31456;  &#31354;&#38388;&#21521;&#37327;&#19982;&#31435;&#20307;&#20960;&#20309;/&#39064;&#22411;&#20108;.TIF" TargetMode="Externa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0.vml"/><Relationship Id="rId7" Type="http://schemas.openxmlformats.org/officeDocument/2006/relationships/slideLayout" Target="../slideLayouts/slideLayout29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3.emf"/><Relationship Id="rId3" Type="http://schemas.openxmlformats.org/officeDocument/2006/relationships/oleObject" Target="../embeddings/oleObject15.bin"/><Relationship Id="rId2" Type="http://schemas.openxmlformats.org/officeDocument/2006/relationships/image" Target="E:/&#33891;&#26790;&#36842;/&#35838;&#20214;/2020&#24180;&#35838;&#20214;/&#21516;&#27493;/&#35838;&#20214;/&#39640;&#20108;&#19978;&#20154;A&#25968;&#23398;&#36873;&#25321;&#24615;&#24517;&#20462;&#31532;&#19968;&#20876;/PPT&#21487;&#33258;&#20027;&#32534;&#36753;&#35838;&#20214;/&#31532;&#19968;&#31456;  &#31354;&#38388;&#21521;&#37327;&#19982;&#31435;&#20307;&#20960;&#20309;/&#39064;&#22411;&#19977;.TIF" TargetMode="Externa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25.emf"/><Relationship Id="rId1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26.emf"/><Relationship Id="rId1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27.emf"/><Relationship Id="rId1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28.emf"/><Relationship Id="rId1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29.emf"/><Relationship Id="rId1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0.wmf"/></Relationships>
</file>