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59" r:id="rId4"/>
    <p:sldId id="260" r:id="rId5"/>
    <p:sldId id="262" r:id="rId6"/>
    <p:sldId id="263" r:id="rId7"/>
    <p:sldId id="264" r:id="rId8"/>
    <p:sldId id="265" r:id="rId9"/>
    <p:sldId id="256" r:id="rId10"/>
    <p:sldId id="261" r:id="rId11"/>
    <p:sldId id="269" r:id="rId12"/>
    <p:sldId id="277" r:id="rId13"/>
    <p:sldId id="278" r:id="rId14"/>
    <p:sldId id="268" r:id="rId15"/>
    <p:sldId id="270" r:id="rId16"/>
    <p:sldId id="271" r:id="rId17"/>
    <p:sldId id="273" r:id="rId18"/>
    <p:sldId id="274" r:id="rId19"/>
    <p:sldId id="275" r:id="rId20"/>
    <p:sldId id="276" r:id="rId21"/>
    <p:sldId id="257" r:id="rId22"/>
    <p:sldId id="267" r:id="rId23"/>
    <p:sldId id="266" r:id="rId24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D:/&#29992;&#25143;&#30446;&#24405;/&#25105;&#30340;&#25991;&#26723;/WeChat Files/crn_4508/FileStorage/File/2020-07/http:/s14.sinaimg.cn/mw690/001Eip7Fty6JvWgljop8d&amp;690" TargetMode="External"/><Relationship Id="rId3" Type="http://schemas.openxmlformats.org/officeDocument/2006/relationships/image" Target="../media/image2.jpeg"/><Relationship Id="rId2" Type="http://schemas.openxmlformats.org/officeDocument/2006/relationships/image" Target="D:/&#29992;&#25143;&#30446;&#24405;/&#25105;&#30340;&#25991;&#26723;/WeChat Files/crn_4508/FileStorage/File/2020-07/http:/s15.sinaimg.cn/mw690/001Eip7Fzy6JzbuH48m7e&amp;690" TargetMode="Externa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D:/&#29992;&#25143;&#30446;&#24405;/&#25105;&#30340;&#25991;&#26723;/WeChat Files/crn_4508/FileStorage/File/2020-07/http:/s15.sinaimg.cn/mw690/001Eip7Fzy6JzbuH48m7e&amp;690" TargetMode="Externa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D:/&#29992;&#25143;&#30446;&#24405;/&#25105;&#30340;&#25991;&#26723;/WeChat Files/crn_4508/FileStorage/File/2020-07/http:/s4.sinaimg.cn/mw690/001Eip7Fty6JH0DW9V1d3&amp;690" TargetMode="Externa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D:/&#29992;&#25143;&#30446;&#24405;/&#25105;&#30340;&#25991;&#26723;/WeChat Files/crn_4508/FileStorage/File/2020-07/http:/s15.sinaimg.cn/mw690/001Eip7Fty6K4RwYETs8e&amp;690" TargetMode="Externa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D:/&#29992;&#25143;&#30446;&#24405;/&#25105;&#30340;&#25991;&#26723;/WeChat Files/crn_4508/FileStorage/File/2020-07/http:/s2.sinaimg.cn/mw690/001Eip7Fty6K4RPNd1n91&amp;690" TargetMode="Externa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D:/&#29992;&#25143;&#30446;&#24405;/&#25105;&#30340;&#25991;&#26723;/WeChat Files/crn_4508/FileStorage/File/2020-07/http:/s12.sinaimg.cn/mw690/001Eip7Fzy6TuoM2woH6b&amp;690" TargetMode="Externa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D:/&#29992;&#25143;&#30446;&#24405;/&#25105;&#30340;&#25991;&#26723;/WeChat Files/crn_4508/FileStorage/File/2020-07/http:/s12.sinaimg.cn/mw690/001Eip7Fzy6TuoM2woH6b&amp;690" TargetMode="Externa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D:/&#29992;&#25143;&#30446;&#24405;/&#25105;&#30340;&#25991;&#26723;/WeChat Files/crn_4508/FileStorage/File/2020-07/http:/s4.sinaimg.cn/mw690/001Eip7Fzy6JzbuEOgb33&amp;690" TargetMode="External"/><Relationship Id="rId1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